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2" r:id="rId8"/>
    <p:sldId id="265" r:id="rId9"/>
    <p:sldId id="266" r:id="rId10"/>
    <p:sldId id="263" r:id="rId11"/>
    <p:sldId id="267" r:id="rId12"/>
  </p:sldIdLst>
  <p:sldSz cx="12192000" cy="6858000"/>
  <p:notesSz cx="6858000" cy="9144000"/>
  <p:embeddedFontLst>
    <p:embeddedFont>
      <p:font typeface="BM DoHyeon OTF" panose="020B0600000101010101" pitchFamily="34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Jumble" panose="02000503000000020004" pitchFamily="2" charset="0"/>
      <p:regular r:id="rId2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0"/>
    <p:restoredTop sz="94680"/>
  </p:normalViewPr>
  <p:slideViewPr>
    <p:cSldViewPr snapToGrid="0">
      <p:cViewPr>
        <p:scale>
          <a:sx n="115" d="100"/>
          <a:sy n="115" d="100"/>
        </p:scale>
        <p:origin x="5008" y="2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DC5CE-0745-C642-46E8-769AF74CB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5CC3CA-8104-BC6C-76B7-BDE4F066E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00133-2655-F145-C91E-1C7B6C3C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05041-2FA9-4210-92EE-CF70037D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9BF54-6A89-CE5E-9F45-AEFD0F96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10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4A985-A598-116D-61DC-8483A20F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03D4C7-8399-14F7-6728-FC573EE59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B25BCF-BB69-E8BF-8BEE-EDC43148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662F1-80A6-0AA7-BCCA-8B35A97C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0011F-230C-732C-6886-30228A2B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18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8F2C26-9423-7E5D-3AD0-7B44499302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844251-B5DD-074B-0AD5-C53D4D49A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0BC031-3F7A-0C51-CCE4-ADAD72C5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F29B2-7866-43B0-A093-97FBED0B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D1AB60-7F91-7305-6C2B-F4D8613F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137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59D3-2B71-28B7-0670-4DD96CAC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B6A72-0D0D-DA20-8E80-7026DFC67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B2A84-317D-3C6E-33DC-C886F7C0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ACAE1-C508-FEA9-CD90-DD167BFC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C41F65-5A6A-8B8B-CD31-D849FF6D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037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806E3-38D2-B5DC-37CE-BDB1D20D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E10454-E8BD-893C-615D-E896707FE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61B44B-ACC5-43D1-B2DD-758C23EC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4BA08-1C06-6074-4C67-50AE10EE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95AF9-6B05-C1A6-374C-D554101D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816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0B3BA-0EEE-A629-95D0-7FE9C0CB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23784-E0EE-65C8-EBA8-58F7E7BC4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06021-A457-4770-89BD-758D95AAE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2E85A-4ABC-9920-3E6E-64739334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836AD-81AA-D109-4DDC-EB06AC54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39CFC3-1EB3-9C42-36FF-D9158541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155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0BE2F-A54F-E248-50AD-C00E8E41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211967-BF09-574B-0378-276E73A3A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1A002-6B95-91EE-1DE9-6615D393A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2A7173-DA97-7BC0-11C0-18BF163EB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EFF36-6146-53AA-F098-2FB68AABA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E458A3-7A21-8661-780E-4BB9528B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5F111C-6B74-A110-CB2A-4D5B5F517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3CB239-3C66-73D1-6AEA-709D65E3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46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FEB5F-D53D-492E-D20F-95E4792C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8AD477-7C64-C1D4-4B25-951977397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17569E-93CC-A065-84F4-18235394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115D2D-E1B3-8860-9107-08E1A3A8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67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D92B88-9A86-517B-BE41-80593620D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470310-4B74-E4DA-7702-07CD12A6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DCC3B1-64E2-5696-20B2-5442A350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0476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3FEC8-832F-9819-605D-BA32B772E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A380A-B75F-84D6-6FED-D2D7E8EA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C78841-0BA8-6EBD-8994-352128733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4D5483-C760-7CC3-54AB-DC290550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0507D1-04BA-FF57-B938-54E06C8F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A381C-B552-012A-3E3F-519E6983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408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50B93-0C95-23D4-F456-C4CC04E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2AB632-DDAF-EC02-D28B-A334AA601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BE9CE0-3423-0E65-4849-9E2126043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E6F42-1DF3-0D4F-B706-FB4FA970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AA74F8-7B78-0284-B46E-6D5C5F59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165246-84F0-A796-2C55-986F7BD4B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300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D88851-735C-C0DC-1DFA-6B528FD3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F0A14-A3FD-3110-6964-48381108E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28F03C-9428-D3E4-B467-4D29454F6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DFA68-D877-534B-B73E-12E09ABB2AFB}" type="datetimeFigureOut">
              <a:rPr kumimoji="1" lang="ko-Kore-KR" altLang="en-US" smtClean="0"/>
              <a:t>2023. 6. 3.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1CAFC-220F-D69B-E351-75E843A8E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F2D6F0-AB78-7341-A11F-CAE07069D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8E3B7-A516-7F40-B9F1-16AAD4DAAB2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17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ayoneul/SNAKE-GAME-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dayoneul/SNAKE-GAME-.gi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70042CB-A9A3-D643-8B67-C00C097C3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86" y="2450918"/>
            <a:ext cx="2802178" cy="2802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A511B8-3B03-4093-D313-C219B42D30C7}"/>
              </a:ext>
            </a:extLst>
          </p:cNvPr>
          <p:cNvSpPr txBox="1"/>
          <p:nvPr/>
        </p:nvSpPr>
        <p:spPr>
          <a:xfrm>
            <a:off x="8388627" y="6202017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컴퓨터공학과 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2100757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이규한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554C7D-231B-7FF9-67DA-E7B3E0450EAA}"/>
              </a:ext>
            </a:extLst>
          </p:cNvPr>
          <p:cNvSpPr txBox="1"/>
          <p:nvPr/>
        </p:nvSpPr>
        <p:spPr>
          <a:xfrm>
            <a:off x="971550" y="551312"/>
            <a:ext cx="8529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200" dirty="0">
                <a:latin typeface="Jumble" panose="02000503000000020004" pitchFamily="2" charset="0"/>
              </a:rPr>
              <a:t>SNAKE-GAME IN C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073FC-6EAA-9161-E37C-42A303E9624B}"/>
              </a:ext>
            </a:extLst>
          </p:cNvPr>
          <p:cNvSpPr txBox="1"/>
          <p:nvPr/>
        </p:nvSpPr>
        <p:spPr>
          <a:xfrm>
            <a:off x="1182475" y="1710243"/>
            <a:ext cx="513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  <a:r>
              <a:rPr kumimoji="1" lang="ko-Kore-KR" altLang="en-US" sz="28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언어로 스네이크 게임 만들기</a:t>
            </a:r>
            <a:endParaRPr kumimoji="1" lang="en-US" altLang="ko-Kore-KR" sz="28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8ACFF8-709C-9331-ACA2-1F2065613067}"/>
              </a:ext>
            </a:extLst>
          </p:cNvPr>
          <p:cNvSpPr txBox="1"/>
          <p:nvPr/>
        </p:nvSpPr>
        <p:spPr>
          <a:xfrm>
            <a:off x="407101" y="6202017"/>
            <a:ext cx="78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 소스코드 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 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  <a:hlinkClick r:id="rId3"/>
              </a:rPr>
              <a:t>https://</a:t>
            </a:r>
            <a:r>
              <a:rPr kumimoji="1" lang="en-US" altLang="ko-Kore-KR" dirty="0" err="1">
                <a:latin typeface="BM DoHyeon OTF" panose="020B0600000101010101" pitchFamily="34" charset="-127"/>
                <a:ea typeface="BM DoHyeon OTF" panose="020B0600000101010101" pitchFamily="34" charset="-127"/>
                <a:hlinkClick r:id="rId3"/>
              </a:rPr>
              <a:t>github.com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  <a:hlinkClick r:id="rId3"/>
              </a:rPr>
              <a:t>/</a:t>
            </a:r>
            <a:r>
              <a:rPr kumimoji="1" lang="en-US" altLang="ko-Kore-KR" dirty="0" err="1">
                <a:latin typeface="BM DoHyeon OTF" panose="020B0600000101010101" pitchFamily="34" charset="-127"/>
                <a:ea typeface="BM DoHyeon OTF" panose="020B0600000101010101" pitchFamily="34" charset="-127"/>
                <a:hlinkClick r:id="rId3"/>
              </a:rPr>
              <a:t>todayoneul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  <a:hlinkClick r:id="rId3"/>
              </a:rPr>
              <a:t>/SNAKE-GAME-.git 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CA0D8D-E498-C8AC-328E-D4D4AC61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553" y="2722181"/>
            <a:ext cx="2025974" cy="22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9F661-9C83-BB5F-12BA-0D92DBE812BD}"/>
              </a:ext>
            </a:extLst>
          </p:cNvPr>
          <p:cNvSpPr txBox="1"/>
          <p:nvPr/>
        </p:nvSpPr>
        <p:spPr>
          <a:xfrm>
            <a:off x="536812" y="428900"/>
            <a:ext cx="7100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5. </a:t>
            </a:r>
            <a:r>
              <a:rPr kumimoji="1" lang="ko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아쉬운 점</a:t>
            </a:r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/ </a:t>
            </a:r>
            <a:r>
              <a:rPr kumimoji="1" lang="ko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개선해야 할 점</a:t>
            </a:r>
            <a:endParaRPr kumimoji="1" lang="en-US" altLang="ko-Kore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DFD5C-BF56-3783-4E76-1B84F7BCAD68}"/>
              </a:ext>
            </a:extLst>
          </p:cNvPr>
          <p:cNvSpPr txBox="1"/>
          <p:nvPr/>
        </p:nvSpPr>
        <p:spPr>
          <a:xfrm>
            <a:off x="878518" y="1492039"/>
            <a:ext cx="913527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어려움 난이도에는 시간제한을 설정해 일정 시간이 지나면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game over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되도록 하고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일정 점수가 지나면 뱀이 움직일 때에도 폭탄이 무작위 위치로 이동하도록 설정해보고 싶었지만 코드를 수정할 시간이 부족했음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현재 코드에서는 난수를 사용해 폭탄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(BOMB)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위치가 무작위로 결정되기 때문에 뱀이 지나가는 자리 위에 폭탄이 생성되는 경우엔 바로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game over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되어버리는 버그가 존재함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현재 사용한 라이브러리로는 윈도우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(visual studio)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에서만 플레이 가능하기 때문에 리눅스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유닉스 멀티플랫폼 지원이 안됨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다른 라이브러리와 명령어 사용으로 멀티플랫폼 지원이 되도록 수정해보고 싶음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972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C554C7D-231B-7FF9-67DA-E7B3E0450EAA}"/>
              </a:ext>
            </a:extLst>
          </p:cNvPr>
          <p:cNvSpPr txBox="1"/>
          <p:nvPr/>
        </p:nvSpPr>
        <p:spPr>
          <a:xfrm>
            <a:off x="2967619" y="2183172"/>
            <a:ext cx="66447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800" dirty="0">
                <a:latin typeface="Jumble" panose="02000503000000020004" pitchFamily="2" charset="0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073FC-6EAA-9161-E37C-42A303E9624B}"/>
              </a:ext>
            </a:extLst>
          </p:cNvPr>
          <p:cNvSpPr txBox="1"/>
          <p:nvPr/>
        </p:nvSpPr>
        <p:spPr>
          <a:xfrm>
            <a:off x="3723685" y="3629722"/>
            <a:ext cx="513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  <a:r>
              <a:rPr kumimoji="1" lang="ko-Kore-KR" altLang="en-US" sz="28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언어로 스네이크 게임 만들기</a:t>
            </a:r>
            <a:endParaRPr kumimoji="1" lang="en-US" altLang="ko-Kore-KR" sz="28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r"/>
            <a:r>
              <a:rPr kumimoji="1" lang="en-US" altLang="ko-Kore-KR" sz="28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ore-KR" altLang="en-US" sz="28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이규한</a:t>
            </a:r>
            <a:endParaRPr kumimoji="1" lang="en-US" altLang="ko-Kore-KR" sz="28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8ACFF8-709C-9331-ACA2-1F2065613067}"/>
              </a:ext>
            </a:extLst>
          </p:cNvPr>
          <p:cNvSpPr txBox="1"/>
          <p:nvPr/>
        </p:nvSpPr>
        <p:spPr>
          <a:xfrm>
            <a:off x="4176213" y="6257773"/>
            <a:ext cx="78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 소스코드 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 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  <a:hlinkClick r:id="rId2"/>
              </a:rPr>
              <a:t>https://</a:t>
            </a:r>
            <a:r>
              <a:rPr kumimoji="1" lang="en-US" altLang="ko-Kore-KR" dirty="0" err="1">
                <a:latin typeface="BM DoHyeon OTF" panose="020B0600000101010101" pitchFamily="34" charset="-127"/>
                <a:ea typeface="BM DoHyeon OTF" panose="020B0600000101010101" pitchFamily="34" charset="-127"/>
                <a:hlinkClick r:id="rId2"/>
              </a:rPr>
              <a:t>github.com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  <a:hlinkClick r:id="rId2"/>
              </a:rPr>
              <a:t>/</a:t>
            </a:r>
            <a:r>
              <a:rPr kumimoji="1" lang="en-US" altLang="ko-Kore-KR" dirty="0" err="1">
                <a:latin typeface="BM DoHyeon OTF" panose="020B0600000101010101" pitchFamily="34" charset="-127"/>
                <a:ea typeface="BM DoHyeon OTF" panose="020B0600000101010101" pitchFamily="34" charset="-127"/>
                <a:hlinkClick r:id="rId2"/>
              </a:rPr>
              <a:t>todayoneul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  <a:hlinkClick r:id="rId2"/>
              </a:rPr>
              <a:t>/SNAKE-GAME-.git 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90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9F661-9C83-BB5F-12BA-0D92DBE812BD}"/>
              </a:ext>
            </a:extLst>
          </p:cNvPr>
          <p:cNvSpPr txBox="1"/>
          <p:nvPr/>
        </p:nvSpPr>
        <p:spPr>
          <a:xfrm>
            <a:off x="487639" y="328889"/>
            <a:ext cx="1713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Index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4FC04-8D63-9878-7153-F8AFB80DB216}"/>
              </a:ext>
            </a:extLst>
          </p:cNvPr>
          <p:cNvSpPr txBox="1"/>
          <p:nvPr/>
        </p:nvSpPr>
        <p:spPr>
          <a:xfrm>
            <a:off x="2201570" y="1511919"/>
            <a:ext cx="7101624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1.	SNAKE_GAME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이란</a:t>
            </a:r>
            <a:endParaRPr kumimoji="1" lang="en-US" altLang="ko-Kore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ore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2. 	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나만의 </a:t>
            </a:r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SNAKE-GAME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구현 계획</a:t>
            </a:r>
            <a:endParaRPr kumimoji="1" lang="en-US" altLang="ko-Kore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ore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3. 	SNAKE-GAME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사용된 </a:t>
            </a:r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 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문법</a:t>
            </a:r>
            <a:endParaRPr kumimoji="1" lang="en-US" altLang="ko-Kore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ore-KR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4, 	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구현된 </a:t>
            </a: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SNAKE-GAME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간단 설명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5. 	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아쉬운 점</a:t>
            </a: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/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개선해야 할 점</a:t>
            </a:r>
            <a:endParaRPr kumimoji="1" lang="en-US" altLang="ko-Kore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93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9F661-9C83-BB5F-12BA-0D92DBE812BD}"/>
              </a:ext>
            </a:extLst>
          </p:cNvPr>
          <p:cNvSpPr txBox="1"/>
          <p:nvPr/>
        </p:nvSpPr>
        <p:spPr>
          <a:xfrm>
            <a:off x="536812" y="428900"/>
            <a:ext cx="5687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SNAKE-GAME </a:t>
            </a:r>
            <a:r>
              <a:rPr kumimoji="1" lang="ko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이란</a:t>
            </a:r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kumimoji="1" lang="ko-Kore-KR" altLang="en-US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389B3B-C157-23D8-0CB1-50D61A8F6D40}"/>
              </a:ext>
            </a:extLst>
          </p:cNvPr>
          <p:cNvSpPr txBox="1"/>
          <p:nvPr/>
        </p:nvSpPr>
        <p:spPr>
          <a:xfrm>
            <a:off x="63368" y="1815978"/>
            <a:ext cx="8045792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전통적인 </a:t>
            </a:r>
            <a:r>
              <a:rPr kumimoji="1" lang="en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NAKE</a:t>
            </a:r>
            <a:r>
              <a:rPr kumimoji="1" lang="en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-GAME</a:t>
            </a: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뱀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플레이어가 조종하는 주인공 캐릭터로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먹이를 먹으며 점점 길어 짐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과일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뱀이 먹을 수 있는 아이템으로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먹을 때마다 점수가 증가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벽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게임 화면의 경계로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뱀이 벽에 부딪히면 게임이 종료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점수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과일을 먹을 때마다 증가하는 값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게임 오버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뱀의 머리와 꼬리가 충돌하거나 벽에 부딪히면 게임 종료</a:t>
            </a:r>
            <a:endParaRPr kumimoji="1" lang="en-US" altLang="ko-Kore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5F4088-79A9-7D54-8DDF-9A9A0888F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4"/>
          <a:stretch/>
        </p:blipFill>
        <p:spPr>
          <a:xfrm>
            <a:off x="8027408" y="2185672"/>
            <a:ext cx="4101224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4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9F661-9C83-BB5F-12BA-0D92DBE812BD}"/>
              </a:ext>
            </a:extLst>
          </p:cNvPr>
          <p:cNvSpPr txBox="1"/>
          <p:nvPr/>
        </p:nvSpPr>
        <p:spPr>
          <a:xfrm>
            <a:off x="536812" y="428900"/>
            <a:ext cx="8270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나만의 </a:t>
            </a:r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SNAKE-GAME</a:t>
            </a:r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구현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CFAA2-941E-8C0C-37AF-1F9289971367}"/>
              </a:ext>
            </a:extLst>
          </p:cNvPr>
          <p:cNvSpPr txBox="1"/>
          <p:nvPr/>
        </p:nvSpPr>
        <p:spPr>
          <a:xfrm>
            <a:off x="339102" y="1644810"/>
            <a:ext cx="11152681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나만의 </a:t>
            </a:r>
            <a:r>
              <a:rPr kumimoji="1" lang="en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NAKE</a:t>
            </a:r>
            <a:r>
              <a:rPr kumimoji="1" lang="en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-GAME</a:t>
            </a: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뱀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플레이어가 조종하는 주인공 캐릭터로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먹이를 먹으며 점점 길어 짐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과일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뱀이 먹을 수 있는 아이템으로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먹을 때마다 점수가 증가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화면에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‘F’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표시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폭탄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뱀이 먹을 수 있는 아이템으로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먹으면 게임 즉시 종료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화면에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‘B’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표시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벽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게임 화면의 경계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-&gt; ‘# ’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으로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표시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벽을 부딪혀도 게임이 끝나지 않고 반대 방향으로 나옴</a:t>
            </a:r>
            <a:endParaRPr kumimoji="1" lang="en-US" altLang="ko-KR" sz="2000" dirty="0">
              <a:highlight>
                <a:srgbClr val="FFFF00"/>
              </a:highlight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점수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과일을 먹을 때마다 증가하는 값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게임 오버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뱀의 머리와 꼬리가 충돌하거나 벽에 부딪히면 게임 종료</a:t>
            </a:r>
            <a:endParaRPr kumimoji="1" lang="en-US" altLang="ko-Kore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5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3096A52-EA5D-CBBC-226A-E150BAEF1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5" t="11539" r="11622" b="10850"/>
          <a:stretch/>
        </p:blipFill>
        <p:spPr>
          <a:xfrm>
            <a:off x="8262651" y="2569932"/>
            <a:ext cx="3392537" cy="316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9F661-9C83-BB5F-12BA-0D92DBE812BD}"/>
              </a:ext>
            </a:extLst>
          </p:cNvPr>
          <p:cNvSpPr txBox="1"/>
          <p:nvPr/>
        </p:nvSpPr>
        <p:spPr>
          <a:xfrm>
            <a:off x="536812" y="428900"/>
            <a:ext cx="7319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3. SNAKE-GAME</a:t>
            </a:r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사용된 </a:t>
            </a:r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65DFB2-C4F5-73ED-11BF-A747719F1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9" t="27828" r="8867" b="27301"/>
          <a:stretch/>
        </p:blipFill>
        <p:spPr>
          <a:xfrm>
            <a:off x="655544" y="3548984"/>
            <a:ext cx="7200900" cy="12072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11FA67-48B3-74B0-DC6F-5E91F6D65591}"/>
              </a:ext>
            </a:extLst>
          </p:cNvPr>
          <p:cNvSpPr txBox="1"/>
          <p:nvPr/>
        </p:nvSpPr>
        <p:spPr>
          <a:xfrm>
            <a:off x="911385" y="1809284"/>
            <a:ext cx="94453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열거형</a:t>
            </a:r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Enum) 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문법을 사용하여 방향을 표현</a:t>
            </a:r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방향은 </a:t>
            </a:r>
            <a:r>
              <a:rPr lang="en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LEFT, RIGHT, UP, DOWN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 같은 상수 값으로 표현되며</a:t>
            </a:r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</a:p>
          <a:p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이를 열거형으로 정의하여 사용</a:t>
            </a:r>
            <a:endParaRPr lang="en-US" altLang="ko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610EC-97A5-D9D8-C7AB-8FD7176827C9}"/>
              </a:ext>
            </a:extLst>
          </p:cNvPr>
          <p:cNvSpPr txBox="1"/>
          <p:nvPr/>
        </p:nvSpPr>
        <p:spPr>
          <a:xfrm>
            <a:off x="911385" y="5967435"/>
            <a:ext cx="9696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코드의 가독성을 높이고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뱀의 이동 방향을 명확하게 파악할 수 있음</a:t>
            </a:r>
            <a:endParaRPr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28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9F661-9C83-BB5F-12BA-0D92DBE812BD}"/>
              </a:ext>
            </a:extLst>
          </p:cNvPr>
          <p:cNvSpPr txBox="1"/>
          <p:nvPr/>
        </p:nvSpPr>
        <p:spPr>
          <a:xfrm>
            <a:off x="536812" y="428900"/>
            <a:ext cx="7319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3. SNAKE-GAME</a:t>
            </a:r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사용된 </a:t>
            </a:r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0C299-2D3D-5EA6-C903-F58B26BC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2" t="5579" r="7414" b="19534"/>
          <a:stretch/>
        </p:blipFill>
        <p:spPr>
          <a:xfrm>
            <a:off x="7122537" y="1412600"/>
            <a:ext cx="4244063" cy="5016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E37E09-1B8A-EF80-EA56-563FDB4B1B3F}"/>
              </a:ext>
            </a:extLst>
          </p:cNvPr>
          <p:cNvSpPr txBox="1"/>
          <p:nvPr/>
        </p:nvSpPr>
        <p:spPr>
          <a:xfrm>
            <a:off x="746133" y="1504804"/>
            <a:ext cx="609783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조건문과 </a:t>
            </a:r>
            <a:r>
              <a:rPr lang="ko-KR" altLang="en-US" sz="2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반복문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및 배열 적극적 활용</a:t>
            </a:r>
            <a:endParaRPr lang="en-US" altLang="ko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게임의 로직에서는 뱀의 이동</a:t>
            </a:r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충돌 검사</a:t>
            </a:r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과일과 폭탄의 생성 등 다양한 상황을 처리하기 위해 </a:t>
            </a:r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1,2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차원 배열</a:t>
            </a:r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if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</a:t>
            </a:r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switch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문을 사용</a:t>
            </a:r>
            <a:endParaRPr lang="en-US" altLang="ko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Ex)</a:t>
            </a:r>
          </a:p>
          <a:p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사용자가 방향키를 입력하면 </a:t>
            </a:r>
            <a:r>
              <a:rPr lang="en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switch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문을 통해 해당 방향에 따른 뱀의 이동 처리</a:t>
            </a:r>
            <a:endParaRPr lang="en-US" altLang="ko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반복문을 사용하여 뱀의 꼬리를 업데이트하고</a:t>
            </a:r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충돌 검사를 수행하는 등 반복적인 작업 처리</a:t>
            </a:r>
            <a:endParaRPr lang="en-US" altLang="ko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for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문을 활용하여 배열의 요소를 순회하면서 뱀의 꼬리 위치를 업데이트하는 로직을 구현</a:t>
            </a:r>
            <a:endParaRPr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59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9F661-9C83-BB5F-12BA-0D92DBE812BD}"/>
              </a:ext>
            </a:extLst>
          </p:cNvPr>
          <p:cNvSpPr txBox="1"/>
          <p:nvPr/>
        </p:nvSpPr>
        <p:spPr>
          <a:xfrm>
            <a:off x="536812" y="428900"/>
            <a:ext cx="6992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SNAKE-GAME</a:t>
            </a:r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사용된 </a:t>
            </a:r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  <a:endParaRPr kumimoji="1" lang="en-US" altLang="ko-KR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10A079-DB32-7802-E475-9F8CCF30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" t="8312" r="6654" b="30494"/>
          <a:stretch/>
        </p:blipFill>
        <p:spPr>
          <a:xfrm>
            <a:off x="5283352" y="1949982"/>
            <a:ext cx="6786391" cy="3605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85ADF-AD66-CB36-51BC-64251714FB02}"/>
              </a:ext>
            </a:extLst>
          </p:cNvPr>
          <p:cNvSpPr txBox="1"/>
          <p:nvPr/>
        </p:nvSpPr>
        <p:spPr>
          <a:xfrm>
            <a:off x="225557" y="2352207"/>
            <a:ext cx="514756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kumimoji="1"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새로운 라이브러리의 활용</a:t>
            </a:r>
            <a:endParaRPr kumimoji="1" lang="en-US" altLang="ko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2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main.h</a:t>
            </a:r>
            <a:r>
              <a:rPr kumimoji="1" lang="en-US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</a:t>
            </a:r>
            <a:endParaRPr kumimoji="1" lang="en-US" altLang="ko-Kore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#include &lt;</a:t>
            </a:r>
            <a:r>
              <a:rPr kumimoji="1" lang="en" altLang="ko-Kore-KR" sz="2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Windows.h</a:t>
            </a:r>
            <a:r>
              <a:rPr kumimoji="1" lang="en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&gt; </a:t>
            </a:r>
          </a:p>
          <a:p>
            <a:r>
              <a:rPr kumimoji="1"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#include &lt;</a:t>
            </a:r>
            <a:r>
              <a:rPr kumimoji="1" lang="en-US" altLang="ko-KR" sz="2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conio.h</a:t>
            </a:r>
            <a:r>
              <a:rPr kumimoji="1"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</a:p>
          <a:p>
            <a:r>
              <a:rPr kumimoji="1"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#include &lt;</a:t>
            </a:r>
            <a:r>
              <a:rPr kumimoji="1" lang="en-US" altLang="ko-KR" sz="2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time.h</a:t>
            </a:r>
            <a:r>
              <a:rPr kumimoji="1"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</a:p>
          <a:p>
            <a:r>
              <a:rPr kumimoji="1" lang="ko-Kore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라이브러리를 </a:t>
            </a:r>
            <a:r>
              <a:rPr kumimoji="1" lang="en-US" altLang="ko-Kore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include </a:t>
            </a:r>
            <a:r>
              <a:rPr kumimoji="1" lang="ko-Kore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함으로써 </a:t>
            </a:r>
            <a:endParaRPr kumimoji="1" lang="en-US" altLang="ko-Kore-KR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ore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콘솔을 더욱 더 쉽게 조작할 수 있도록 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7E04B-3945-EBD1-37CF-6DD995EEFCBB}"/>
              </a:ext>
            </a:extLst>
          </p:cNvPr>
          <p:cNvSpPr txBox="1"/>
          <p:nvPr/>
        </p:nvSpPr>
        <p:spPr>
          <a:xfrm>
            <a:off x="5397190" y="1559830"/>
            <a:ext cx="3781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util.c</a:t>
            </a:r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소스파일 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콘솔 제어 함수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80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9F661-9C83-BB5F-12BA-0D92DBE812BD}"/>
              </a:ext>
            </a:extLst>
          </p:cNvPr>
          <p:cNvSpPr txBox="1"/>
          <p:nvPr/>
        </p:nvSpPr>
        <p:spPr>
          <a:xfrm>
            <a:off x="536812" y="428900"/>
            <a:ext cx="7319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3. SNAKE-GAME</a:t>
            </a:r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사용된 </a:t>
            </a:r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E37E09-1B8A-EF80-EA56-563FDB4B1B3F}"/>
              </a:ext>
            </a:extLst>
          </p:cNvPr>
          <p:cNvSpPr txBox="1"/>
          <p:nvPr/>
        </p:nvSpPr>
        <p:spPr>
          <a:xfrm>
            <a:off x="722401" y="1703912"/>
            <a:ext cx="666821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lang="en-US" altLang="ko-KR" sz="2400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전처리기를 활용하여 코드를 유연하게 관리</a:t>
            </a:r>
            <a:endParaRPr lang="en-US" altLang="ko-KR" sz="2400" b="0" i="0" dirty="0"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400" b="0" i="0" dirty="0"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400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헤더 파일을 사용하여 전처리기 </a:t>
            </a:r>
            <a:r>
              <a:rPr lang="ko-KR" altLang="en-US" sz="2400" b="0" i="0" dirty="0" err="1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지시문</a:t>
            </a:r>
            <a:r>
              <a:rPr lang="ko-KR" altLang="en-US" sz="2400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작성</a:t>
            </a:r>
            <a:endParaRPr lang="en-US" altLang="ko-KR" sz="2400" b="0" i="0" dirty="0"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400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필요한 상수 값이나 함수를 선언하여 다른 파일에서 사용할 수 있도록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함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sz="2400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ko-KR" altLang="en-US" sz="2400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조건부 컴파일을 통해 특정 환경에 따라 코드를 분기하거나 특정 기능을 활성화</a:t>
            </a:r>
            <a:r>
              <a:rPr lang="en-US" altLang="ko-KR" sz="2400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400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비활성화할 수 있게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됨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400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코드의 재사용성과 유지보수성 향상</a:t>
            </a:r>
            <a:endParaRPr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54F715-6C6E-E7F7-E407-073097F35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6" t="8358" r="11172" b="8915"/>
          <a:stretch/>
        </p:blipFill>
        <p:spPr>
          <a:xfrm>
            <a:off x="7700788" y="1366090"/>
            <a:ext cx="3768811" cy="5376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D7DC91-8DEF-3219-2660-2A3033BB0AB3}"/>
              </a:ext>
            </a:extLst>
          </p:cNvPr>
          <p:cNvSpPr txBox="1"/>
          <p:nvPr/>
        </p:nvSpPr>
        <p:spPr>
          <a:xfrm>
            <a:off x="7595089" y="1053891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game.h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헤더파일</a:t>
            </a:r>
          </a:p>
        </p:txBody>
      </p:sp>
    </p:spTree>
    <p:extLst>
      <p:ext uri="{BB962C8B-B14F-4D97-AF65-F5344CB8AC3E}">
        <p14:creationId xmlns:p14="http://schemas.microsoft.com/office/powerpoint/2010/main" val="221438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9F661-9C83-BB5F-12BA-0D92DBE812BD}"/>
              </a:ext>
            </a:extLst>
          </p:cNvPr>
          <p:cNvSpPr txBox="1"/>
          <p:nvPr/>
        </p:nvSpPr>
        <p:spPr>
          <a:xfrm>
            <a:off x="536812" y="343482"/>
            <a:ext cx="8589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4, </a:t>
            </a:r>
            <a:r>
              <a:rPr kumimoji="1" lang="ko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구현된 </a:t>
            </a:r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SNAKE-GAME </a:t>
            </a:r>
            <a:r>
              <a:rPr kumimoji="1" lang="ko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간단 설명</a:t>
            </a:r>
            <a:endParaRPr kumimoji="1" lang="en-US" altLang="ko-KR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242928262-72acbfbd-ac92-49e6-b155-2f5e249fcfa1">
            <a:hlinkClick r:id="" action="ppaction://media"/>
            <a:extLst>
              <a:ext uri="{FF2B5EF4-FFF2-40B4-BE49-F238E27FC236}">
                <a16:creationId xmlns:a16="http://schemas.microsoft.com/office/drawing/2014/main" id="{0D49A9D7-034D-64FF-E435-E96D9EAA3C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9065" y="1051368"/>
            <a:ext cx="6813870" cy="55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608</Words>
  <Application>Microsoft Macintosh PowerPoint</Application>
  <PresentationFormat>와이드스크린</PresentationFormat>
  <Paragraphs>87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BM DoHyeon OTF</vt:lpstr>
      <vt:lpstr>Calibri</vt:lpstr>
      <vt:lpstr>Jumble</vt:lpstr>
      <vt:lpstr>Calibri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이규한</dc:creator>
  <cp:lastModifiedBy>이규한</cp:lastModifiedBy>
  <cp:revision>23</cp:revision>
  <dcterms:created xsi:type="dcterms:W3CDTF">2023-05-28T04:41:21Z</dcterms:created>
  <dcterms:modified xsi:type="dcterms:W3CDTF">2023-06-02T17:37:07Z</dcterms:modified>
</cp:coreProperties>
</file>